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4" r:id="rId3"/>
    <p:sldId id="265" r:id="rId4"/>
    <p:sldId id="266" r:id="rId5"/>
    <p:sldId id="263" r:id="rId6"/>
    <p:sldId id="260" r:id="rId7"/>
    <p:sldId id="26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2862137-7F25-47B0-B2E3-4E7D680C7B26}">
          <p14:sldIdLst>
            <p14:sldId id="256"/>
            <p14:sldId id="264"/>
            <p14:sldId id="265"/>
            <p14:sldId id="266"/>
            <p14:sldId id="263"/>
            <p14:sldId id="260"/>
            <p14:sldId id="2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24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pPr/>
              <a:t>10/3/2014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vaheh76.wordpress.com/education/%D5%B6%D5%AF%D5%A1%D6%80%D5%B6%D5%A5%D6%80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vaheh76.wordpress.com/education/%D5%B6%D5%AF%D5%A1%D6%80%D5%B6%D5%A5%D6%80/" TargetMode="External"/><Relationship Id="rId2" Type="http://schemas.openxmlformats.org/officeDocument/2006/relationships/hyperlink" Target="http://gradaran.mskh.am/sites/default/files/Grabar_1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hyperlink" Target="http://gradaran.mskh.am/node/263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xgD-0MKqlV4" TargetMode="External"/><Relationship Id="rId2" Type="http://schemas.openxmlformats.org/officeDocument/2006/relationships/hyperlink" Target="http://www.youtube.com/watch?v=BD3C0J0bmmo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vaheh76.wordpress.com/education/%D5%B6%D5%AF%D5%A1%D6%80%D5%B6%D5%A5%D6%80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youtube.com/watch?v=wNtt1Ez9UHA" TargetMode="External"/><Relationship Id="rId5" Type="http://schemas.openxmlformats.org/officeDocument/2006/relationships/hyperlink" Target="http://www.youtube.com/watch?v=darYhH5USrg" TargetMode="Externa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BD3C0J0bmm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685800"/>
            <a:ext cx="7772400" cy="1470025"/>
          </a:xfrm>
        </p:spPr>
        <p:txBody>
          <a:bodyPr/>
          <a:lstStyle/>
          <a:p>
            <a:pPr algn="ctr"/>
            <a:r>
              <a:rPr lang="en-US" sz="3600" dirty="0" smtClean="0"/>
              <a:t> </a:t>
            </a:r>
            <a:r>
              <a:rPr lang="hy-AM" sz="3600" dirty="0" smtClean="0"/>
              <a:t>«Մխիթար Սեբաստացի» կրթահամալիր</a:t>
            </a:r>
            <a:br>
              <a:rPr lang="hy-AM" sz="3600" dirty="0" smtClean="0"/>
            </a:br>
            <a:r>
              <a:rPr lang="hy-AM" sz="3600" dirty="0" smtClean="0"/>
              <a:t>Միջին դպրոց </a:t>
            </a:r>
            <a:endParaRPr lang="ru-RU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352800"/>
            <a:ext cx="7696200" cy="1905000"/>
          </a:xfrm>
        </p:spPr>
        <p:txBody>
          <a:bodyPr/>
          <a:lstStyle/>
          <a:p>
            <a:endParaRPr lang="hy-AM" sz="3600" dirty="0" smtClean="0">
              <a:hlinkClick r:id="rId2"/>
            </a:endParaRPr>
          </a:p>
          <a:p>
            <a:r>
              <a:rPr lang="ru-RU" sz="5400" dirty="0" smtClean="0">
                <a:hlinkClick r:id="rId2"/>
              </a:rPr>
              <a:t>Գրաբարը</a:t>
            </a:r>
            <a:r>
              <a:rPr lang="ru-RU" sz="5400" dirty="0">
                <a:hlinkClick r:id="rId2"/>
              </a:rPr>
              <a:t>՝ ծեսի </a:t>
            </a:r>
            <a:r>
              <a:rPr lang="ru-RU" sz="5400" dirty="0" smtClean="0">
                <a:hlinkClick r:id="rId2"/>
              </a:rPr>
              <a:t>լեզու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9646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y-AM" dirty="0" smtClean="0"/>
              <a:t>Գրաբարը՝ մայրենի լեզու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hy-AM" dirty="0"/>
              <a:t>7-9-րդ դասարաններում </a:t>
            </a:r>
            <a:r>
              <a:rPr lang="en-US" dirty="0" smtClean="0"/>
              <a:t>«</a:t>
            </a:r>
            <a:r>
              <a:rPr lang="en-US" dirty="0" err="1"/>
              <a:t>Հայոց</a:t>
            </a:r>
            <a:r>
              <a:rPr lang="en-US" dirty="0"/>
              <a:t>  </a:t>
            </a:r>
            <a:r>
              <a:rPr lang="en-US" dirty="0" err="1"/>
              <a:t>լեզուն</a:t>
            </a:r>
            <a:r>
              <a:rPr lang="en-US" dirty="0"/>
              <a:t>» և «</a:t>
            </a:r>
            <a:r>
              <a:rPr lang="en-US" dirty="0" err="1"/>
              <a:t>Գրականությունը</a:t>
            </a:r>
            <a:r>
              <a:rPr lang="en-US" dirty="0"/>
              <a:t>» </a:t>
            </a:r>
            <a:r>
              <a:rPr lang="en-US" dirty="0" err="1"/>
              <a:t>ներառում</a:t>
            </a:r>
            <a:r>
              <a:rPr lang="en-US" dirty="0"/>
              <a:t> </a:t>
            </a:r>
            <a:r>
              <a:rPr lang="en-US" dirty="0" err="1"/>
              <a:t>են</a:t>
            </a:r>
            <a:r>
              <a:rPr lang="en-US" dirty="0"/>
              <a:t> «</a:t>
            </a:r>
            <a:r>
              <a:rPr lang="en-US" dirty="0" err="1"/>
              <a:t>Գրաբար</a:t>
            </a:r>
            <a:r>
              <a:rPr lang="en-US" dirty="0"/>
              <a:t>» </a:t>
            </a:r>
            <a:r>
              <a:rPr lang="en-US" dirty="0" err="1"/>
              <a:t>դասընթացը</a:t>
            </a:r>
            <a:r>
              <a:rPr lang="en-US" dirty="0" smtClean="0"/>
              <a:t>։</a:t>
            </a:r>
            <a:endParaRPr lang="hy-AM" dirty="0" smtClean="0"/>
          </a:p>
          <a:p>
            <a:pPr lvl="0"/>
            <a:r>
              <a:rPr lang="hy-AM" dirty="0" smtClean="0"/>
              <a:t>Հեղինակային կրթական ծրագրով ստեղծված գրաբար </a:t>
            </a:r>
            <a:r>
              <a:rPr lang="hy-AM" dirty="0" smtClean="0">
                <a:hlinkClick r:id="rId2"/>
              </a:rPr>
              <a:t>ընթերցարաններ</a:t>
            </a:r>
            <a:r>
              <a:rPr lang="hy-AM" dirty="0" smtClean="0"/>
              <a:t> </a:t>
            </a:r>
          </a:p>
          <a:p>
            <a:pPr lvl="0"/>
            <a:r>
              <a:rPr lang="hy-AM" dirty="0" smtClean="0"/>
              <a:t>Գրաբարի ուսուցչի </a:t>
            </a:r>
            <a:r>
              <a:rPr lang="hy-AM" dirty="0" smtClean="0">
                <a:hlinkClick r:id="rId3"/>
              </a:rPr>
              <a:t>բլոգ</a:t>
            </a:r>
            <a:endParaRPr lang="en-US" dirty="0"/>
          </a:p>
        </p:txBody>
      </p:sp>
      <p:pic>
        <p:nvPicPr>
          <p:cNvPr id="1026" name="Picture 2" descr="10000 009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5182" y="2971800"/>
            <a:ext cx="1519237" cy="2193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3970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Documents and Settings\Nune\Desktop\New Folder\dsc067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276600"/>
            <a:ext cx="39624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y-AM" dirty="0"/>
              <a:t>Գրաբարը՝ մայրենի լեզու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hy-AM" dirty="0"/>
              <a:t>Ուսումնական նյութը.</a:t>
            </a:r>
          </a:p>
          <a:p>
            <a:r>
              <a:rPr lang="hy-AM" dirty="0"/>
              <a:t>հատվածներ հայ հին գրականությունից (հայ հին վիպերգության հատվածներ, Նարեկացու տաղեր և այլն). </a:t>
            </a:r>
          </a:p>
          <a:p>
            <a:r>
              <a:rPr lang="hy-AM" dirty="0"/>
              <a:t>առակներ (խրատներ) Հին Կտակարանից</a:t>
            </a:r>
          </a:p>
          <a:p>
            <a:r>
              <a:rPr lang="hy-AM" dirty="0"/>
              <a:t>առակներ Նոր Կտակարանից.</a:t>
            </a:r>
          </a:p>
          <a:p>
            <a:r>
              <a:rPr lang="hy-AM" dirty="0"/>
              <a:t>երաժշտության, ծեսի ծրագրով նախատեսված շարականներ</a:t>
            </a:r>
            <a:endParaRPr lang="en-US" dirty="0"/>
          </a:p>
        </p:txBody>
      </p:sp>
      <p:pic>
        <p:nvPicPr>
          <p:cNvPr id="6" name="Picture 2" descr="C:\Documents and Settings\Nune\Desktop\dsc0641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685800"/>
            <a:ext cx="39624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2104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114800"/>
            <a:ext cx="8229600" cy="2057400"/>
          </a:xfrm>
        </p:spPr>
        <p:txBody>
          <a:bodyPr>
            <a:normAutofit fontScale="90000"/>
          </a:bodyPr>
          <a:lstStyle/>
          <a:p>
            <a:r>
              <a:rPr lang="hy-AM" dirty="0" smtClean="0"/>
              <a:t>Գրաբարը դպրոցի ընդհանուր պարապմունքին, տոներին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dirty="0" smtClean="0">
                <a:hlinkClick r:id="rId2"/>
              </a:rPr>
              <a:t>Տ</a:t>
            </a:r>
            <a:r>
              <a:rPr lang="ru-RU" dirty="0" smtClean="0">
                <a:hlinkClick r:id="rId2"/>
              </a:rPr>
              <a:t>երունական աղոթք </a:t>
            </a:r>
            <a:endParaRPr lang="hy-AM" dirty="0" smtClean="0">
              <a:hlinkClick r:id="rId2"/>
            </a:endParaRPr>
          </a:p>
          <a:p>
            <a:r>
              <a:rPr lang="hy-AM" dirty="0" smtClean="0">
                <a:hlinkClick r:id="rId2"/>
              </a:rPr>
              <a:t>Օ</a:t>
            </a:r>
            <a:r>
              <a:rPr lang="ru-RU" dirty="0" smtClean="0">
                <a:hlinkClick r:id="rId2"/>
              </a:rPr>
              <a:t>րհնության ծես</a:t>
            </a:r>
            <a:r>
              <a:rPr lang="ru-RU" dirty="0"/>
              <a:t> </a:t>
            </a:r>
            <a:endParaRPr lang="hy-AM" dirty="0" smtClean="0"/>
          </a:p>
          <a:p>
            <a:r>
              <a:rPr lang="hy-AM" dirty="0" smtClean="0">
                <a:hlinkClick r:id="rId3"/>
              </a:rPr>
              <a:t>Հ</a:t>
            </a:r>
            <a:r>
              <a:rPr lang="ru-RU" dirty="0" smtClean="0">
                <a:hlinkClick r:id="rId3"/>
              </a:rPr>
              <a:t>ոգևոր </a:t>
            </a:r>
            <a:r>
              <a:rPr lang="ru-RU" dirty="0">
                <a:hlinkClick r:id="rId3"/>
              </a:rPr>
              <a:t>երգեր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450" y="722697"/>
            <a:ext cx="3562350" cy="267176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6706" y="3020627"/>
            <a:ext cx="3028951" cy="227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027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990600"/>
            <a:ext cx="6781800" cy="1600200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hlinkClick r:id="rId2"/>
              </a:rPr>
              <a:t>Ս</a:t>
            </a:r>
            <a:r>
              <a:rPr lang="ru-RU" sz="4000" dirty="0">
                <a:hlinkClick r:id="rId2"/>
              </a:rPr>
              <a:t>ովորողների մասնակցություն պատարագին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075" name="Picture 3" descr="C:\Documents and Settings\Nune\Desktop\New Folder\dsc0689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343" y="1876425"/>
            <a:ext cx="39624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Documents and Settings\Nune\Desktop\New Folder\dsc0675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9972" y="3333750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33400" y="4884019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hlinkClick r:id="rId5"/>
              </a:rPr>
              <a:t>Նոր Կտակարանի, Պատարագի</a:t>
            </a:r>
            <a:r>
              <a:rPr lang="ru-RU" dirty="0"/>
              <a:t>, </a:t>
            </a:r>
            <a:r>
              <a:rPr lang="hy-AM" dirty="0">
                <a:hlinkClick r:id="rId6"/>
              </a:rPr>
              <a:t>հ</a:t>
            </a:r>
            <a:r>
              <a:rPr lang="ru-RU" dirty="0">
                <a:hlinkClick r:id="rId6"/>
              </a:rPr>
              <a:t>ոգևոր ծեսերի ժամանակ հնչող աղոթքների ընթերցում</a:t>
            </a:r>
            <a:r>
              <a:rPr lang="hy-AM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7706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y-AM" dirty="0" smtClean="0"/>
              <a:t>Ավագ դպրոց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45429" y="838200"/>
            <a:ext cx="4517571" cy="4343400"/>
          </a:xfrm>
        </p:spPr>
        <p:txBody>
          <a:bodyPr>
            <a:normAutofit/>
          </a:bodyPr>
          <a:lstStyle/>
          <a:p>
            <a:pPr marL="320040" lvl="1" indent="0">
              <a:buNone/>
            </a:pPr>
            <a:r>
              <a:rPr lang="hy-AM" dirty="0" smtClean="0"/>
              <a:t>Գ</a:t>
            </a:r>
            <a:r>
              <a:rPr lang="ru-RU" dirty="0" smtClean="0"/>
              <a:t>րաբարի </a:t>
            </a:r>
            <a:r>
              <a:rPr lang="ru-RU" dirty="0"/>
              <a:t>քերականությունը (համակարգը)՝  ավագ դպրոցում սովորողների ընտրությամբ դասընթաց</a:t>
            </a:r>
          </a:p>
          <a:p>
            <a:endParaRPr lang="ru-RU" dirty="0"/>
          </a:p>
        </p:txBody>
      </p:sp>
      <p:pic>
        <p:nvPicPr>
          <p:cNvPr id="4098" name="Picture 2" descr="C:\Documents and Settings\Nune\Desktop\New Folder\dsc065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29" y="685800"/>
            <a:ext cx="39624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579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D3C0J0bmmo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43000" y="1219200"/>
            <a:ext cx="6773334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181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98</TotalTime>
  <Words>101</Words>
  <Application>Microsoft Office PowerPoint</Application>
  <PresentationFormat>On-screen Show (4:3)</PresentationFormat>
  <Paragraphs>21</Paragraphs>
  <Slides>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Impact</vt:lpstr>
      <vt:lpstr>Times New Roman</vt:lpstr>
      <vt:lpstr>NewsPrint</vt:lpstr>
      <vt:lpstr> «Մխիթար Սեբաստացի» կրթահամալիր Միջին դպրոց </vt:lpstr>
      <vt:lpstr>Գրաբարը՝ մայրենի լեզու</vt:lpstr>
      <vt:lpstr>Գրաբարը՝ մայրենի լեզու</vt:lpstr>
      <vt:lpstr>Գրաբարը դպրոցի ընդհանուր պարապմունքին, տոներին</vt:lpstr>
      <vt:lpstr>Սովորողների մասնակցություն պատարագին </vt:lpstr>
      <vt:lpstr>Ավագ դպրոց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Գրաբարը՝ ծեսի լեզու</dc:title>
  <dc:creator>Susan Markosyan</dc:creator>
  <cp:lastModifiedBy>Susan Markosyan</cp:lastModifiedBy>
  <cp:revision>15</cp:revision>
  <dcterms:created xsi:type="dcterms:W3CDTF">2006-08-16T00:00:00Z</dcterms:created>
  <dcterms:modified xsi:type="dcterms:W3CDTF">2014-10-03T15:38:13Z</dcterms:modified>
</cp:coreProperties>
</file>